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257" r:id="rId3"/>
    <p:sldId id="259" r:id="rId4"/>
    <p:sldId id="260" r:id="rId5"/>
    <p:sldId id="261" r:id="rId6"/>
    <p:sldId id="262" r:id="rId7"/>
    <p:sldId id="263" r:id="rId8"/>
    <p:sldId id="264" r:id="rId9"/>
    <p:sldId id="265" r:id="rId10"/>
    <p:sldId id="266"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82520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277016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4877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1071068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4777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1780509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169584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381199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16332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D626-957D-441E-B45B-70FE1D44002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195461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DED626-957D-441E-B45B-70FE1D44002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23954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DED626-957D-441E-B45B-70FE1D440029}"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1593210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DED626-957D-441E-B45B-70FE1D440029}"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91189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ED626-957D-441E-B45B-70FE1D440029}"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205258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ED626-957D-441E-B45B-70FE1D44002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3145219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ED626-957D-441E-B45B-70FE1D44002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2F13-573B-484F-8E02-5DCCCADD154A}" type="slidenum">
              <a:rPr lang="en-US" smtClean="0"/>
              <a:t>‹#›</a:t>
            </a:fld>
            <a:endParaRPr lang="en-US"/>
          </a:p>
        </p:txBody>
      </p:sp>
    </p:spTree>
    <p:extLst>
      <p:ext uri="{BB962C8B-B14F-4D97-AF65-F5344CB8AC3E}">
        <p14:creationId xmlns:p14="http://schemas.microsoft.com/office/powerpoint/2010/main" val="322414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DED626-957D-441E-B45B-70FE1D440029}" type="datetimeFigureOut">
              <a:rPr lang="en-US" smtClean="0"/>
              <a:t>1/23/2019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ECC2F13-573B-484F-8E02-5DCCCADD154A}" type="slidenum">
              <a:rPr lang="en-US" smtClean="0"/>
              <a:t>‹#›</a:t>
            </a:fld>
            <a:endParaRPr lang="en-US"/>
          </a:p>
        </p:txBody>
      </p:sp>
    </p:spTree>
    <p:extLst>
      <p:ext uri="{BB962C8B-B14F-4D97-AF65-F5344CB8AC3E}">
        <p14:creationId xmlns:p14="http://schemas.microsoft.com/office/powerpoint/2010/main" val="3606149132"/>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harylandisd.org/"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14400"/>
            <a:ext cx="5585714" cy="3136436"/>
          </a:xfrm>
        </p:spPr>
        <p:txBody>
          <a:bodyPr/>
          <a:lstStyle/>
          <a:p>
            <a:pPr algn="ctr"/>
            <a:r>
              <a:rPr lang="en-US" dirty="0" smtClean="0"/>
              <a:t>8TH GRADE COURSE     SELECTION	</a:t>
            </a:r>
            <a:endParaRPr lang="en-US" dirty="0"/>
          </a:p>
        </p:txBody>
      </p:sp>
      <p:sp>
        <p:nvSpPr>
          <p:cNvPr id="3" name="Subtitle 2"/>
          <p:cNvSpPr>
            <a:spLocks noGrp="1"/>
          </p:cNvSpPr>
          <p:nvPr>
            <p:ph type="subTitle" idx="1"/>
          </p:nvPr>
        </p:nvSpPr>
        <p:spPr/>
        <p:txBody>
          <a:bodyPr>
            <a:normAutofit/>
          </a:bodyPr>
          <a:lstStyle/>
          <a:p>
            <a:r>
              <a:rPr lang="en-US" sz="3600" dirty="0" smtClean="0"/>
              <a:t>2019-2020</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Keyboarding</a:t>
            </a:r>
            <a:endParaRPr lang="en-US" dirty="0"/>
          </a:p>
        </p:txBody>
      </p:sp>
      <p:sp>
        <p:nvSpPr>
          <p:cNvPr id="3" name="Content Placeholder 2"/>
          <p:cNvSpPr>
            <a:spLocks noGrp="1"/>
          </p:cNvSpPr>
          <p:nvPr>
            <p:ph idx="1"/>
          </p:nvPr>
        </p:nvSpPr>
        <p:spPr/>
        <p:txBody>
          <a:bodyPr/>
          <a:lstStyle/>
          <a:p>
            <a:r>
              <a:rPr lang="en-US" dirty="0" smtClean="0"/>
              <a:t>Scholars will be taught the proper way to type on a keyboard which will help them in future course work as they will be able to complete tasks more quickly and efficiently.  This will also help them with the high school EOC’s as all are in an online format.</a:t>
            </a:r>
          </a:p>
          <a:p>
            <a:r>
              <a:rPr lang="en-US" dirty="0" smtClean="0"/>
              <a:t>Scholars will also learn the proper format for typing memos and letters.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Aide</a:t>
            </a:r>
            <a:endParaRPr lang="en-US" dirty="0"/>
          </a:p>
        </p:txBody>
      </p:sp>
      <p:sp>
        <p:nvSpPr>
          <p:cNvPr id="3" name="Content Placeholder 2"/>
          <p:cNvSpPr>
            <a:spLocks noGrp="1"/>
          </p:cNvSpPr>
          <p:nvPr>
            <p:ph idx="1"/>
          </p:nvPr>
        </p:nvSpPr>
        <p:spPr/>
        <p:txBody>
          <a:bodyPr/>
          <a:lstStyle/>
          <a:p>
            <a:r>
              <a:rPr lang="en-US" dirty="0" smtClean="0"/>
              <a:t>Scholars enrolled in these courses will assist the library staff with their daily tasks.</a:t>
            </a:r>
          </a:p>
          <a:p>
            <a:r>
              <a:rPr lang="en-US" dirty="0" smtClean="0"/>
              <a:t>Only those scholars with acceptable grades, attendance, and discipline will be selected for this class.</a:t>
            </a:r>
          </a:p>
          <a:p>
            <a:r>
              <a:rPr lang="en-US" dirty="0" smtClean="0"/>
              <a:t>Scholars </a:t>
            </a:r>
            <a:r>
              <a:rPr lang="en-US" b="1" dirty="0" smtClean="0"/>
              <a:t>MUST</a:t>
            </a:r>
            <a:r>
              <a:rPr lang="en-US" dirty="0" smtClean="0"/>
              <a:t> pick up an application from Mrs. Pray. Your request will be dropped if there is no application on file.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Summer Assignment for ELA Pre AP</a:t>
            </a:r>
            <a:br>
              <a:rPr lang="en-US" sz="4800" b="1" dirty="0"/>
            </a:br>
            <a:endParaRPr lang="en-US" sz="4800" b="1" dirty="0"/>
          </a:p>
        </p:txBody>
      </p:sp>
      <p:sp>
        <p:nvSpPr>
          <p:cNvPr id="3" name="Text Placeholder 2"/>
          <p:cNvSpPr>
            <a:spLocks noGrp="1"/>
          </p:cNvSpPr>
          <p:nvPr>
            <p:ph type="body" idx="1"/>
          </p:nvPr>
        </p:nvSpPr>
        <p:spPr>
          <a:xfrm>
            <a:off x="609600" y="2743200"/>
            <a:ext cx="6347714" cy="3298162"/>
          </a:xfrm>
        </p:spPr>
        <p:txBody>
          <a:bodyPr>
            <a:normAutofit/>
          </a:bodyPr>
          <a:lstStyle/>
          <a:p>
            <a:pPr algn="ctr"/>
            <a:r>
              <a:rPr lang="en-US" dirty="0"/>
              <a:t>*</a:t>
            </a:r>
            <a:r>
              <a:rPr lang="en-US" u="sng" dirty="0"/>
              <a:t>Note: </a:t>
            </a:r>
            <a:r>
              <a:rPr lang="en-US" dirty="0"/>
              <a:t>Check the B.L. Gray Jr. High School website for details on summer readings.</a:t>
            </a:r>
          </a:p>
          <a:p>
            <a:pPr>
              <a:buFont typeface="Wingdings" panose="05000000000000000000" pitchFamily="2" charset="2"/>
              <a:buChar char="Ø"/>
            </a:pPr>
            <a:r>
              <a:rPr lang="en-US" u="sng" dirty="0">
                <a:hlinkClick r:id="rId2"/>
              </a:rPr>
              <a:t>www.sharylandisd.org</a:t>
            </a:r>
            <a:endParaRPr lang="en-US" u="sng" dirty="0"/>
          </a:p>
          <a:p>
            <a:pPr>
              <a:buFont typeface="Wingdings" panose="05000000000000000000" pitchFamily="2" charset="2"/>
              <a:buChar char="Ø"/>
            </a:pPr>
            <a:r>
              <a:rPr lang="en-US" dirty="0"/>
              <a:t>B.L. Gray Jr. High webpage</a:t>
            </a:r>
          </a:p>
          <a:p>
            <a:pPr>
              <a:buFont typeface="Wingdings" panose="05000000000000000000" pitchFamily="2" charset="2"/>
              <a:buChar char="Ø"/>
            </a:pPr>
            <a:r>
              <a:rPr lang="en-US" dirty="0"/>
              <a:t>ELA Pre AP Summer Reading Assignments</a:t>
            </a:r>
          </a:p>
          <a:p>
            <a:endParaRPr lang="en-US" dirty="0"/>
          </a:p>
        </p:txBody>
      </p:sp>
    </p:spTree>
    <p:extLst>
      <p:ext uri="{BB962C8B-B14F-4D97-AF65-F5344CB8AC3E}">
        <p14:creationId xmlns:p14="http://schemas.microsoft.com/office/powerpoint/2010/main" val="1963219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LOOKING FORWARD TO A GREAT YEAR, RATTLERS!</a:t>
            </a:r>
            <a:br>
              <a:rPr lang="en-US" dirty="0" smtClean="0">
                <a:solidFill>
                  <a:srgbClr val="FF0000"/>
                </a:solidFill>
              </a:rPr>
            </a:br>
            <a:endParaRPr lang="en-US" dirty="0">
              <a:solidFill>
                <a:srgbClr val="FF0000"/>
              </a:solidFill>
            </a:endParaRPr>
          </a:p>
        </p:txBody>
      </p:sp>
      <p:pic>
        <p:nvPicPr>
          <p:cNvPr id="4"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3712" y="2057400"/>
            <a:ext cx="5943600" cy="312420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1295400" y="5867400"/>
            <a:ext cx="5509512" cy="707886"/>
          </a:xfrm>
          <a:prstGeom prst="rect">
            <a:avLst/>
          </a:prstGeom>
          <a:noFill/>
        </p:spPr>
        <p:txBody>
          <a:bodyPr wrap="square" rtlCol="0">
            <a:spAutoFit/>
          </a:bodyPr>
          <a:lstStyle/>
          <a:p>
            <a:pPr algn="ctr"/>
            <a:r>
              <a:rPr lang="en-US" sz="4000" b="1" dirty="0" smtClean="0">
                <a:ln w="22225">
                  <a:solidFill>
                    <a:schemeClr val="accent2"/>
                  </a:solidFill>
                  <a:prstDash val="solid"/>
                </a:ln>
                <a:solidFill>
                  <a:srgbClr val="FF0000"/>
                </a:solidFill>
              </a:rPr>
              <a:t>WE ARE B.L. GRAY!!!!!</a:t>
            </a:r>
            <a:endParaRPr lang="en-US" sz="4000" b="1" dirty="0">
              <a:ln w="22225">
                <a:solidFill>
                  <a:schemeClr val="accent2"/>
                </a:solidFill>
                <a:prstDash val="solid"/>
              </a:ln>
              <a:solidFill>
                <a:srgbClr val="FF0000"/>
              </a:solidFill>
            </a:endParaRPr>
          </a:p>
        </p:txBody>
      </p:sp>
    </p:spTree>
    <p:extLst>
      <p:ext uri="{BB962C8B-B14F-4D97-AF65-F5344CB8AC3E}">
        <p14:creationId xmlns:p14="http://schemas.microsoft.com/office/powerpoint/2010/main" val="322371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CLASSES</a:t>
            </a:r>
            <a:endParaRPr lang="en-US" dirty="0"/>
          </a:p>
        </p:txBody>
      </p:sp>
      <p:sp>
        <p:nvSpPr>
          <p:cNvPr id="3" name="Content Placeholder 2"/>
          <p:cNvSpPr>
            <a:spLocks noGrp="1"/>
          </p:cNvSpPr>
          <p:nvPr>
            <p:ph idx="1"/>
          </p:nvPr>
        </p:nvSpPr>
        <p:spPr/>
        <p:txBody>
          <a:bodyPr>
            <a:normAutofit/>
          </a:bodyPr>
          <a:lstStyle/>
          <a:p>
            <a:r>
              <a:rPr lang="en-US" dirty="0" smtClean="0"/>
              <a:t>ELA, American History, Pre-Algebra, Science Regular:  These classes cover the state required information in each of the subject areas.  They will successfully prepare scholars for CP classes in High School.</a:t>
            </a:r>
          </a:p>
          <a:p>
            <a:r>
              <a:rPr lang="en-US" dirty="0" smtClean="0"/>
              <a:t>ELA Pre-AP, Pre-Algebra Pre-AP, Science Pre-AP and American History Pre-AP:  Are the recommended course work for scholars interested in taking AP courses in high school.  These courses are designed for strong readers and writers and those scholars who wish to learn at a higher cognitive level.  </a:t>
            </a:r>
            <a:r>
              <a:rPr lang="en-US" b="1" dirty="0" smtClean="0"/>
              <a:t>Summer reading will be required of all ELA Pre-AP students.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 School Credit Core Classes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Algebra I Pre-AP:  Fulfills one high school math credit.  Students will take the Algebra I EOC at the end of the course.  Only students who have successfully completed </a:t>
            </a:r>
            <a:r>
              <a:rPr lang="en-US" dirty="0" smtClean="0"/>
              <a:t>Pre-Algebra</a:t>
            </a:r>
            <a:r>
              <a:rPr lang="en-US" dirty="0" smtClean="0"/>
              <a:t> </a:t>
            </a:r>
            <a:r>
              <a:rPr lang="en-US" dirty="0" smtClean="0"/>
              <a:t>will be able to enroll.</a:t>
            </a:r>
          </a:p>
          <a:p>
            <a:r>
              <a:rPr lang="en-US" dirty="0" smtClean="0"/>
              <a:t>Algebra I/Geometry Pre-AP:  Students must receive </a:t>
            </a:r>
            <a:r>
              <a:rPr lang="en-US" dirty="0" smtClean="0"/>
              <a:t>Masters</a:t>
            </a:r>
            <a:r>
              <a:rPr lang="en-US" dirty="0" smtClean="0"/>
              <a:t> </a:t>
            </a:r>
            <a:r>
              <a:rPr lang="en-US" dirty="0" smtClean="0"/>
              <a:t>Performance on the 8</a:t>
            </a:r>
            <a:r>
              <a:rPr lang="en-US" baseline="30000" dirty="0" smtClean="0"/>
              <a:t>th</a:t>
            </a:r>
            <a:r>
              <a:rPr lang="en-US" dirty="0" smtClean="0"/>
              <a:t> grade STAAR exam and have an end of the year average in Pre-Algebra </a:t>
            </a:r>
            <a:r>
              <a:rPr lang="en-US" u="sng" dirty="0" smtClean="0"/>
              <a:t>&gt; </a:t>
            </a:r>
            <a:r>
              <a:rPr lang="en-US" dirty="0" smtClean="0"/>
              <a:t>90.  Students enrolled in this accelerated class will complete two high school math credits.</a:t>
            </a:r>
          </a:p>
          <a:p>
            <a:r>
              <a:rPr lang="en-US" dirty="0" smtClean="0"/>
              <a:t>Integrated Physics and Chemistry:  Students must be enrolled in Algebra I to enroll in this course.  Students will earn one high school science credit by successfully completing this course.  It takes the place of 8</a:t>
            </a:r>
            <a:r>
              <a:rPr lang="en-US" baseline="30000" dirty="0" smtClean="0"/>
              <a:t>th</a:t>
            </a:r>
            <a:r>
              <a:rPr lang="en-US" dirty="0" smtClean="0"/>
              <a:t> grade science.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Year Elective Classes	</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Boys’ Athletics</a:t>
            </a:r>
          </a:p>
          <a:p>
            <a:r>
              <a:rPr lang="en-US" dirty="0" smtClean="0"/>
              <a:t>Girls’ Athletics</a:t>
            </a:r>
          </a:p>
          <a:p>
            <a:r>
              <a:rPr lang="en-US" dirty="0" smtClean="0"/>
              <a:t>Tennis</a:t>
            </a:r>
          </a:p>
          <a:p>
            <a:r>
              <a:rPr lang="en-US" dirty="0" smtClean="0"/>
              <a:t>Cross Country</a:t>
            </a:r>
          </a:p>
          <a:p>
            <a:r>
              <a:rPr lang="en-US" dirty="0" smtClean="0"/>
              <a:t>PE</a:t>
            </a:r>
          </a:p>
          <a:p>
            <a:r>
              <a:rPr lang="en-US" dirty="0" smtClean="0"/>
              <a:t>Theatre Arts Production(try out required</a:t>
            </a:r>
            <a:r>
              <a:rPr lang="en-US" dirty="0" smtClean="0"/>
              <a:t>)</a:t>
            </a:r>
            <a:endParaRPr lang="en-US" dirty="0" smtClean="0"/>
          </a:p>
          <a:p>
            <a:r>
              <a:rPr lang="en-US" dirty="0" smtClean="0"/>
              <a:t>Band</a:t>
            </a:r>
          </a:p>
          <a:p>
            <a:r>
              <a:rPr lang="en-US" dirty="0" smtClean="0"/>
              <a:t>Mariachi</a:t>
            </a:r>
          </a:p>
          <a:p>
            <a:r>
              <a:rPr lang="en-US" dirty="0" smtClean="0"/>
              <a:t>Girls’ Choir</a:t>
            </a:r>
          </a:p>
          <a:p>
            <a:r>
              <a:rPr lang="en-US" dirty="0" smtClean="0"/>
              <a:t>Boys’ Choir</a:t>
            </a:r>
          </a:p>
          <a:p>
            <a:r>
              <a:rPr lang="en-US" dirty="0" smtClean="0"/>
              <a:t>Yearbook(must apply)</a:t>
            </a:r>
          </a:p>
          <a:p>
            <a:r>
              <a:rPr lang="en-US" dirty="0" smtClean="0"/>
              <a:t>Art II</a:t>
            </a:r>
          </a:p>
          <a:p>
            <a:r>
              <a:rPr lang="en-US" dirty="0" smtClean="0"/>
              <a:t>Spanish I E(High School Credit)</a:t>
            </a:r>
          </a:p>
          <a:p>
            <a:r>
              <a:rPr lang="en-US" dirty="0" smtClean="0"/>
              <a:t>Spanish I S (High School Credit)</a:t>
            </a:r>
          </a:p>
          <a:p>
            <a:r>
              <a:rPr lang="en-US" dirty="0" smtClean="0"/>
              <a:t>News Production</a:t>
            </a:r>
          </a:p>
          <a:p>
            <a:r>
              <a:rPr lang="en-US" dirty="0" smtClean="0"/>
              <a:t>Film Production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Electives	</a:t>
            </a:r>
            <a:endParaRPr lang="en-US" dirty="0"/>
          </a:p>
        </p:txBody>
      </p:sp>
      <p:sp>
        <p:nvSpPr>
          <p:cNvPr id="3" name="Content Placeholder 2"/>
          <p:cNvSpPr>
            <a:spLocks noGrp="1"/>
          </p:cNvSpPr>
          <p:nvPr>
            <p:ph idx="1"/>
          </p:nvPr>
        </p:nvSpPr>
        <p:spPr/>
        <p:txBody>
          <a:bodyPr>
            <a:normAutofit/>
          </a:bodyPr>
          <a:lstStyle/>
          <a:p>
            <a:r>
              <a:rPr lang="en-US" dirty="0" smtClean="0"/>
              <a:t>Theatre Arts I</a:t>
            </a:r>
          </a:p>
          <a:p>
            <a:r>
              <a:rPr lang="en-US" dirty="0" smtClean="0"/>
              <a:t>Art I</a:t>
            </a:r>
          </a:p>
          <a:p>
            <a:r>
              <a:rPr lang="en-US" dirty="0" smtClean="0"/>
              <a:t>Computer Applications</a:t>
            </a:r>
          </a:p>
          <a:p>
            <a:r>
              <a:rPr lang="en-US" dirty="0" smtClean="0"/>
              <a:t>Teen Leadership</a:t>
            </a:r>
          </a:p>
          <a:p>
            <a:r>
              <a:rPr lang="en-US" dirty="0" smtClean="0"/>
              <a:t>Photography</a:t>
            </a:r>
          </a:p>
          <a:p>
            <a:pPr marL="0" indent="0">
              <a:buNone/>
            </a:pPr>
            <a:endParaRPr lang="en-US" dirty="0" smtClean="0"/>
          </a:p>
          <a:p>
            <a:pPr>
              <a:buNone/>
            </a:pPr>
            <a:r>
              <a:rPr lang="en-US" dirty="0" smtClean="0"/>
              <a:t>Plus . . . .The following </a:t>
            </a:r>
            <a:r>
              <a:rPr lang="en-US" dirty="0"/>
              <a:t>e</a:t>
            </a:r>
            <a:r>
              <a:rPr lang="en-US" dirty="0" smtClean="0"/>
              <a:t>lectives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Gateway To Technology(GTT)</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Pre-Engineering Course</a:t>
            </a:r>
          </a:p>
          <a:p>
            <a:r>
              <a:rPr lang="en-US" dirty="0" smtClean="0"/>
              <a:t>2 separate  9 week units</a:t>
            </a:r>
          </a:p>
          <a:p>
            <a:r>
              <a:rPr lang="en-US" dirty="0" smtClean="0"/>
              <a:t>Design and Modeling</a:t>
            </a:r>
          </a:p>
          <a:p>
            <a:r>
              <a:rPr lang="en-US" dirty="0" smtClean="0"/>
              <a:t>Automation and Robotics</a:t>
            </a:r>
          </a:p>
          <a:p>
            <a:r>
              <a:rPr lang="en-US" dirty="0" smtClean="0"/>
              <a:t>Open to scholars currently taking Pre-Algebra or with a recommendation from Math and Science teacher</a:t>
            </a:r>
          </a:p>
          <a:p>
            <a:r>
              <a:rPr lang="en-US" dirty="0" smtClean="0"/>
              <a:t>Application required.</a:t>
            </a:r>
          </a:p>
          <a:p>
            <a:r>
              <a:rPr lang="en-US" dirty="0" smtClean="0"/>
              <a:t>Students earn ½ high school elective credit.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Career Exploration	</a:t>
            </a:r>
            <a:endParaRPr lang="en-US" dirty="0"/>
          </a:p>
        </p:txBody>
      </p:sp>
      <p:sp>
        <p:nvSpPr>
          <p:cNvPr id="3" name="Content Placeholder 2"/>
          <p:cNvSpPr>
            <a:spLocks noGrp="1"/>
          </p:cNvSpPr>
          <p:nvPr>
            <p:ph idx="1"/>
          </p:nvPr>
        </p:nvSpPr>
        <p:spPr/>
        <p:txBody>
          <a:bodyPr/>
          <a:lstStyle/>
          <a:p>
            <a:r>
              <a:rPr lang="en-US" dirty="0" smtClean="0"/>
              <a:t>Through the use of career exploration software scholars will explore their interests and careers to better determine their future course of study.</a:t>
            </a:r>
          </a:p>
          <a:p>
            <a:r>
              <a:rPr lang="en-US" dirty="0" smtClean="0"/>
              <a:t>Scholars will learn about high school graduation requirements and narrow down career choices to help choose their high school endorsement.</a:t>
            </a:r>
          </a:p>
          <a:p>
            <a:r>
              <a:rPr lang="en-US" dirty="0" smtClean="0"/>
              <a:t>Scholars will learn about college and career readiness, college planning and financial literacy.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a:t>
            </a:r>
            <a:endParaRPr lang="en-US" dirty="0"/>
          </a:p>
        </p:txBody>
      </p:sp>
      <p:sp>
        <p:nvSpPr>
          <p:cNvPr id="3" name="Content Placeholder 2"/>
          <p:cNvSpPr>
            <a:spLocks noGrp="1"/>
          </p:cNvSpPr>
          <p:nvPr>
            <p:ph idx="1"/>
          </p:nvPr>
        </p:nvSpPr>
        <p:spPr/>
        <p:txBody>
          <a:bodyPr/>
          <a:lstStyle/>
          <a:p>
            <a:r>
              <a:rPr lang="en-US" dirty="0" smtClean="0"/>
              <a:t>Scholars will receive ½ high school credit.</a:t>
            </a:r>
          </a:p>
          <a:p>
            <a:r>
              <a:rPr lang="en-US" dirty="0" smtClean="0"/>
              <a:t>Scholars will develop effective communication skills for use in both social and professional situations.</a:t>
            </a:r>
          </a:p>
          <a:p>
            <a:r>
              <a:rPr lang="en-US" dirty="0" smtClean="0"/>
              <a:t>Scholars will be required to make several speeches in front of their peers.</a:t>
            </a:r>
          </a:p>
          <a:p>
            <a:r>
              <a:rPr lang="en-US" dirty="0" smtClean="0"/>
              <a:t>It covers interpersonal and group communication  as well as interviewing and public speaking skills.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t>
            </a:r>
            <a:endParaRPr lang="en-US" dirty="0"/>
          </a:p>
        </p:txBody>
      </p:sp>
      <p:sp>
        <p:nvSpPr>
          <p:cNvPr id="3" name="Content Placeholder 2"/>
          <p:cNvSpPr>
            <a:spLocks noGrp="1"/>
          </p:cNvSpPr>
          <p:nvPr>
            <p:ph idx="1"/>
          </p:nvPr>
        </p:nvSpPr>
        <p:spPr/>
        <p:txBody>
          <a:bodyPr/>
          <a:lstStyle/>
          <a:p>
            <a:r>
              <a:rPr lang="en-US" dirty="0" smtClean="0"/>
              <a:t>Scholars enrolled in this course receive ½ high school credit.</a:t>
            </a:r>
          </a:p>
          <a:p>
            <a:r>
              <a:rPr lang="en-US" dirty="0" smtClean="0"/>
              <a:t>This course covers the following topics:  your body, general health, appearance in daily life, understanding your feelings, dangerous habits, understanding diseases, family health and safety and health and the community.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144</TotalTime>
  <Words>685</Words>
  <Application>Microsoft Office PowerPoint</Application>
  <PresentationFormat>On-screen Show (4:3)</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Trebuchet MS</vt:lpstr>
      <vt:lpstr>Wingdings</vt:lpstr>
      <vt:lpstr>Wingdings 3</vt:lpstr>
      <vt:lpstr>Facet</vt:lpstr>
      <vt:lpstr>8TH GRADE COURSE     SELECTION </vt:lpstr>
      <vt:lpstr>CORE CLASSES</vt:lpstr>
      <vt:lpstr>High School Credit Core Classes</vt:lpstr>
      <vt:lpstr>Full Year Elective Classes </vt:lpstr>
      <vt:lpstr>Semester Electives </vt:lpstr>
      <vt:lpstr>Gateway To Technology(GTT) </vt:lpstr>
      <vt:lpstr> Career Exploration </vt:lpstr>
      <vt:lpstr>Speech</vt:lpstr>
      <vt:lpstr>Health </vt:lpstr>
      <vt:lpstr>Keyboarding</vt:lpstr>
      <vt:lpstr>Library Aide</vt:lpstr>
      <vt:lpstr>Summer Assignment for ELA Pre AP </vt:lpstr>
      <vt:lpstr>LOOKING FORWARD TO A GREAT YEAR, RATTLERS! </vt:lpstr>
    </vt:vector>
  </TitlesOfParts>
  <Company>SISD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COURSE SELECTION</dc:title>
  <dc:creator>carol</dc:creator>
  <cp:lastModifiedBy>Herrera, Orpha E.</cp:lastModifiedBy>
  <cp:revision>22</cp:revision>
  <dcterms:created xsi:type="dcterms:W3CDTF">2014-02-25T21:24:55Z</dcterms:created>
  <dcterms:modified xsi:type="dcterms:W3CDTF">2019-01-23T17:09:26Z</dcterms:modified>
</cp:coreProperties>
</file>